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31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9A5D79-5DB1-44F7-8720-99A91BC0C756}" type="datetimeFigureOut">
              <a:rPr lang="en-US" smtClean="0"/>
              <a:t>12/24/2021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A4A117-E075-4CFE-8CF4-AAB09C781A67}" type="slidenum">
              <a:rPr lang="en-US" smtClean="0"/>
              <a:t>‹#›</a:t>
            </a:fld>
            <a:endParaRPr lang="en-US"/>
          </a:p>
        </p:txBody>
      </p:sp>
    </p:spTree>
    <p:extLst>
      <p:ext uri="{BB962C8B-B14F-4D97-AF65-F5344CB8AC3E}">
        <p14:creationId xmlns:p14="http://schemas.microsoft.com/office/powerpoint/2010/main" val="1077027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09FDED-723D-407E-9BFD-5278A45AA8B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5524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2-Gold-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EF616-4E2C-554E-940C-B89BE9FFE1F9}"/>
              </a:ext>
            </a:extLst>
          </p:cNvPr>
          <p:cNvSpPr>
            <a:spLocks noGrp="1"/>
          </p:cNvSpPr>
          <p:nvPr>
            <p:ph type="title"/>
          </p:nvPr>
        </p:nvSpPr>
        <p:spPr/>
        <p:txBody>
          <a:bodyPr anchor="t" anchorCtr="0"/>
          <a:lstStyle/>
          <a:p>
            <a:r>
              <a:rPr lang="en-US" dirty="0"/>
              <a:t>Click to edit Master title style</a:t>
            </a:r>
          </a:p>
        </p:txBody>
      </p:sp>
      <p:sp>
        <p:nvSpPr>
          <p:cNvPr id="3" name="Content Placeholder 2">
            <a:extLst>
              <a:ext uri="{FF2B5EF4-FFF2-40B4-BE49-F238E27FC236}">
                <a16:creationId xmlns:a16="http://schemas.microsoft.com/office/drawing/2014/main" id="{6CC7CFDF-30DD-C14B-A55B-6F46B5444FBA}"/>
              </a:ext>
            </a:extLst>
          </p:cNvPr>
          <p:cNvSpPr>
            <a:spLocks noGrp="1"/>
          </p:cNvSpPr>
          <p:nvPr>
            <p:ph idx="1"/>
          </p:nvPr>
        </p:nvSpPr>
        <p:spPr>
          <a:xfrm>
            <a:off x="641350" y="2100374"/>
            <a:ext cx="10912021" cy="4110771"/>
          </a:xfrm>
        </p:spPr>
        <p:txBody>
          <a:bodyPr>
            <a:normAutofit/>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6C95955-5E69-3743-AAEA-8107D293C724}"/>
              </a:ext>
            </a:extLst>
          </p:cNvPr>
          <p:cNvSpPr>
            <a:spLocks noGrp="1"/>
          </p:cNvSpPr>
          <p:nvPr>
            <p:ph type="sldNum" sz="quarter" idx="12"/>
          </p:nvPr>
        </p:nvSpPr>
        <p:spPr/>
        <p:txBody>
          <a:bodyPr/>
          <a:lstStyle/>
          <a:p>
            <a:fld id="{CF21F015-88D3-0A4E-B22B-2EB833AE58A6}" type="slidenum">
              <a:rPr lang="en-US" smtClean="0"/>
              <a:t>‹#›</a:t>
            </a:fld>
            <a:endParaRPr lang="en-US"/>
          </a:p>
        </p:txBody>
      </p:sp>
      <p:sp>
        <p:nvSpPr>
          <p:cNvPr id="5" name="Freeform 4">
            <a:extLst>
              <a:ext uri="{FF2B5EF4-FFF2-40B4-BE49-F238E27FC236}">
                <a16:creationId xmlns:a16="http://schemas.microsoft.com/office/drawing/2014/main" id="{E05D5691-0EE3-EB4F-A8EA-3459D42EE7EA}"/>
              </a:ext>
            </a:extLst>
          </p:cNvPr>
          <p:cNvSpPr>
            <a:spLocks/>
          </p:cNvSpPr>
          <p:nvPr userDrawn="1"/>
        </p:nvSpPr>
        <p:spPr bwMode="auto">
          <a:xfrm>
            <a:off x="0" y="0"/>
            <a:ext cx="681038" cy="6857999"/>
          </a:xfrm>
          <a:custGeom>
            <a:avLst/>
            <a:gdLst>
              <a:gd name="T0" fmla="*/ 0 w 70"/>
              <a:gd name="T1" fmla="*/ 0 h 718"/>
              <a:gd name="T2" fmla="*/ 0 w 70"/>
              <a:gd name="T3" fmla="*/ 718 h 718"/>
              <a:gd name="T4" fmla="*/ 0 w 70"/>
              <a:gd name="T5" fmla="*/ 718 h 718"/>
              <a:gd name="T6" fmla="*/ 0 w 70"/>
              <a:gd name="T7" fmla="*/ 0 h 718"/>
            </a:gdLst>
            <a:ahLst/>
            <a:cxnLst>
              <a:cxn ang="0">
                <a:pos x="T0" y="T1"/>
              </a:cxn>
              <a:cxn ang="0">
                <a:pos x="T2" y="T3"/>
              </a:cxn>
              <a:cxn ang="0">
                <a:pos x="T4" y="T5"/>
              </a:cxn>
              <a:cxn ang="0">
                <a:pos x="T6" y="T7"/>
              </a:cxn>
            </a:cxnLst>
            <a:rect l="0" t="0" r="r" b="b"/>
            <a:pathLst>
              <a:path w="70" h="718">
                <a:moveTo>
                  <a:pt x="0" y="0"/>
                </a:moveTo>
                <a:cubicBezTo>
                  <a:pt x="0" y="718"/>
                  <a:pt x="0" y="718"/>
                  <a:pt x="0" y="718"/>
                </a:cubicBezTo>
                <a:cubicBezTo>
                  <a:pt x="0" y="718"/>
                  <a:pt x="0" y="718"/>
                  <a:pt x="0" y="718"/>
                </a:cubicBezTo>
                <a:cubicBezTo>
                  <a:pt x="70" y="334"/>
                  <a:pt x="0" y="0"/>
                  <a:pt x="0" y="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571735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Gold-Title and Content with Call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EF616-4E2C-554E-940C-B89BE9FFE1F9}"/>
              </a:ext>
            </a:extLst>
          </p:cNvPr>
          <p:cNvSpPr>
            <a:spLocks noGrp="1"/>
          </p:cNvSpPr>
          <p:nvPr>
            <p:ph type="title"/>
          </p:nvPr>
        </p:nvSpPr>
        <p:spPr/>
        <p:txBody>
          <a:bodyPr anchor="t" anchorCtr="0"/>
          <a:lstStyle/>
          <a:p>
            <a:r>
              <a:rPr lang="en-US" dirty="0"/>
              <a:t>Click to edit Master title style</a:t>
            </a:r>
          </a:p>
        </p:txBody>
      </p:sp>
      <p:sp>
        <p:nvSpPr>
          <p:cNvPr id="3" name="Content Placeholder 2">
            <a:extLst>
              <a:ext uri="{FF2B5EF4-FFF2-40B4-BE49-F238E27FC236}">
                <a16:creationId xmlns:a16="http://schemas.microsoft.com/office/drawing/2014/main" id="{6CC7CFDF-30DD-C14B-A55B-6F46B5444FBA}"/>
              </a:ext>
            </a:extLst>
          </p:cNvPr>
          <p:cNvSpPr>
            <a:spLocks noGrp="1"/>
          </p:cNvSpPr>
          <p:nvPr>
            <p:ph idx="1"/>
          </p:nvPr>
        </p:nvSpPr>
        <p:spPr>
          <a:xfrm>
            <a:off x="641351" y="2100374"/>
            <a:ext cx="10926535" cy="3545683"/>
          </a:xfrm>
        </p:spPr>
        <p:txBody>
          <a:bodyPr>
            <a:normAutofit/>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6C95955-5E69-3743-AAEA-8107D293C724}"/>
              </a:ext>
            </a:extLst>
          </p:cNvPr>
          <p:cNvSpPr>
            <a:spLocks noGrp="1"/>
          </p:cNvSpPr>
          <p:nvPr>
            <p:ph type="sldNum" sz="quarter" idx="12"/>
          </p:nvPr>
        </p:nvSpPr>
        <p:spPr/>
        <p:txBody>
          <a:bodyPr/>
          <a:lstStyle/>
          <a:p>
            <a:fld id="{CF21F015-88D3-0A4E-B22B-2EB833AE58A6}" type="slidenum">
              <a:rPr lang="en-US" smtClean="0"/>
              <a:t>‹#›</a:t>
            </a:fld>
            <a:endParaRPr lang="en-US"/>
          </a:p>
        </p:txBody>
      </p:sp>
      <p:sp>
        <p:nvSpPr>
          <p:cNvPr id="5" name="Freeform 4">
            <a:extLst>
              <a:ext uri="{FF2B5EF4-FFF2-40B4-BE49-F238E27FC236}">
                <a16:creationId xmlns:a16="http://schemas.microsoft.com/office/drawing/2014/main" id="{E05D5691-0EE3-EB4F-A8EA-3459D42EE7EA}"/>
              </a:ext>
            </a:extLst>
          </p:cNvPr>
          <p:cNvSpPr>
            <a:spLocks/>
          </p:cNvSpPr>
          <p:nvPr userDrawn="1"/>
        </p:nvSpPr>
        <p:spPr bwMode="auto">
          <a:xfrm>
            <a:off x="0" y="0"/>
            <a:ext cx="681038" cy="6857999"/>
          </a:xfrm>
          <a:custGeom>
            <a:avLst/>
            <a:gdLst>
              <a:gd name="T0" fmla="*/ 0 w 70"/>
              <a:gd name="T1" fmla="*/ 0 h 718"/>
              <a:gd name="T2" fmla="*/ 0 w 70"/>
              <a:gd name="T3" fmla="*/ 718 h 718"/>
              <a:gd name="T4" fmla="*/ 0 w 70"/>
              <a:gd name="T5" fmla="*/ 718 h 718"/>
              <a:gd name="T6" fmla="*/ 0 w 70"/>
              <a:gd name="T7" fmla="*/ 0 h 718"/>
            </a:gdLst>
            <a:ahLst/>
            <a:cxnLst>
              <a:cxn ang="0">
                <a:pos x="T0" y="T1"/>
              </a:cxn>
              <a:cxn ang="0">
                <a:pos x="T2" y="T3"/>
              </a:cxn>
              <a:cxn ang="0">
                <a:pos x="T4" y="T5"/>
              </a:cxn>
              <a:cxn ang="0">
                <a:pos x="T6" y="T7"/>
              </a:cxn>
            </a:cxnLst>
            <a:rect l="0" t="0" r="r" b="b"/>
            <a:pathLst>
              <a:path w="70" h="718">
                <a:moveTo>
                  <a:pt x="0" y="0"/>
                </a:moveTo>
                <a:cubicBezTo>
                  <a:pt x="0" y="718"/>
                  <a:pt x="0" y="718"/>
                  <a:pt x="0" y="718"/>
                </a:cubicBezTo>
                <a:cubicBezTo>
                  <a:pt x="0" y="718"/>
                  <a:pt x="0" y="718"/>
                  <a:pt x="0" y="718"/>
                </a:cubicBezTo>
                <a:cubicBezTo>
                  <a:pt x="70" y="334"/>
                  <a:pt x="0" y="0"/>
                  <a:pt x="0" y="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 name="Content Placeholder 6">
            <a:extLst>
              <a:ext uri="{FF2B5EF4-FFF2-40B4-BE49-F238E27FC236}">
                <a16:creationId xmlns:a16="http://schemas.microsoft.com/office/drawing/2014/main" id="{F79CDCFA-6C13-0843-92D5-FB038A0EDB8B}"/>
              </a:ext>
            </a:extLst>
          </p:cNvPr>
          <p:cNvSpPr>
            <a:spLocks noGrp="1"/>
          </p:cNvSpPr>
          <p:nvPr>
            <p:ph sz="quarter" idx="13" hasCustomPrompt="1"/>
          </p:nvPr>
        </p:nvSpPr>
        <p:spPr>
          <a:xfrm>
            <a:off x="1182691" y="6140561"/>
            <a:ext cx="9855645" cy="484187"/>
          </a:xfrm>
        </p:spPr>
        <p:txBody>
          <a:bodyPr/>
          <a:lstStyle>
            <a:lvl1pPr marL="0" indent="0" algn="ctr">
              <a:buNone/>
              <a:defRPr>
                <a:solidFill>
                  <a:schemeClr val="accent3"/>
                </a:solidFill>
              </a:defRPr>
            </a:lvl1pPr>
          </a:lstStyle>
          <a:p>
            <a:pPr lvl="0"/>
            <a:r>
              <a:rPr lang="en-US" dirty="0"/>
              <a:t>Callout</a:t>
            </a:r>
          </a:p>
        </p:txBody>
      </p:sp>
      <p:cxnSp>
        <p:nvCxnSpPr>
          <p:cNvPr id="9" name="Straight Connector 8">
            <a:extLst>
              <a:ext uri="{FF2B5EF4-FFF2-40B4-BE49-F238E27FC236}">
                <a16:creationId xmlns:a16="http://schemas.microsoft.com/office/drawing/2014/main" id="{0A58A5B2-B55D-BF4B-A866-4C0BAABF18C2}"/>
              </a:ext>
            </a:extLst>
          </p:cNvPr>
          <p:cNvCxnSpPr/>
          <p:nvPr userDrawn="1"/>
        </p:nvCxnSpPr>
        <p:spPr>
          <a:xfrm>
            <a:off x="1182691" y="6009934"/>
            <a:ext cx="9855645"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3828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Gold-Title and Content with Imag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38DACB9-4C2F-824A-8992-CEAA9A6ADADE}"/>
              </a:ext>
            </a:extLst>
          </p:cNvPr>
          <p:cNvSpPr>
            <a:spLocks noGrp="1"/>
          </p:cNvSpPr>
          <p:nvPr>
            <p:ph type="pic" sz="quarter" idx="13"/>
          </p:nvPr>
        </p:nvSpPr>
        <p:spPr>
          <a:xfrm>
            <a:off x="5594465" y="0"/>
            <a:ext cx="6598157" cy="6858000"/>
          </a:xfrm>
        </p:spPr>
        <p:txBody>
          <a:bodyPr/>
          <a:lstStyle/>
          <a:p>
            <a:endParaRPr lang="en-US" dirty="0"/>
          </a:p>
        </p:txBody>
      </p:sp>
      <p:sp>
        <p:nvSpPr>
          <p:cNvPr id="2" name="Title 1">
            <a:extLst>
              <a:ext uri="{FF2B5EF4-FFF2-40B4-BE49-F238E27FC236}">
                <a16:creationId xmlns:a16="http://schemas.microsoft.com/office/drawing/2014/main" id="{958EF616-4E2C-554E-940C-B89BE9FFE1F9}"/>
              </a:ext>
            </a:extLst>
          </p:cNvPr>
          <p:cNvSpPr>
            <a:spLocks noGrp="1"/>
          </p:cNvSpPr>
          <p:nvPr>
            <p:ph type="title"/>
          </p:nvPr>
        </p:nvSpPr>
        <p:spPr/>
        <p:txBody>
          <a:bodyPr anchor="t" anchorCtr="0"/>
          <a:lstStyle/>
          <a:p>
            <a:r>
              <a:rPr lang="en-US" dirty="0"/>
              <a:t>Click to edit Master title style</a:t>
            </a:r>
          </a:p>
        </p:txBody>
      </p:sp>
      <p:sp>
        <p:nvSpPr>
          <p:cNvPr id="6" name="Slide Number Placeholder 5">
            <a:extLst>
              <a:ext uri="{FF2B5EF4-FFF2-40B4-BE49-F238E27FC236}">
                <a16:creationId xmlns:a16="http://schemas.microsoft.com/office/drawing/2014/main" id="{66C95955-5E69-3743-AAEA-8107D293C724}"/>
              </a:ext>
            </a:extLst>
          </p:cNvPr>
          <p:cNvSpPr>
            <a:spLocks noGrp="1"/>
          </p:cNvSpPr>
          <p:nvPr>
            <p:ph type="sldNum" sz="quarter" idx="12"/>
          </p:nvPr>
        </p:nvSpPr>
        <p:spPr/>
        <p:txBody>
          <a:bodyPr/>
          <a:lstStyle/>
          <a:p>
            <a:fld id="{CF21F015-88D3-0A4E-B22B-2EB833AE58A6}" type="slidenum">
              <a:rPr lang="en-US" smtClean="0"/>
              <a:t>‹#›</a:t>
            </a:fld>
            <a:endParaRPr lang="en-US"/>
          </a:p>
        </p:txBody>
      </p:sp>
      <p:cxnSp>
        <p:nvCxnSpPr>
          <p:cNvPr id="11" name="Straight Connector 10">
            <a:extLst>
              <a:ext uri="{FF2B5EF4-FFF2-40B4-BE49-F238E27FC236}">
                <a16:creationId xmlns:a16="http://schemas.microsoft.com/office/drawing/2014/main" id="{F829046C-0E67-8F48-B9E8-688523B3DFA4}"/>
              </a:ext>
            </a:extLst>
          </p:cNvPr>
          <p:cNvCxnSpPr>
            <a:cxnSpLocks/>
          </p:cNvCxnSpPr>
          <p:nvPr userDrawn="1"/>
        </p:nvCxnSpPr>
        <p:spPr>
          <a:xfrm>
            <a:off x="668415" y="2000275"/>
            <a:ext cx="0" cy="3712256"/>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1538C8D9-2A0C-2E4F-9B2C-C6B8D161451C}"/>
              </a:ext>
            </a:extLst>
          </p:cNvPr>
          <p:cNvSpPr>
            <a:spLocks noGrp="1"/>
          </p:cNvSpPr>
          <p:nvPr>
            <p:ph type="body" sz="quarter" idx="14" hasCustomPrompt="1"/>
          </p:nvPr>
        </p:nvSpPr>
        <p:spPr>
          <a:xfrm>
            <a:off x="923321" y="2624386"/>
            <a:ext cx="4363574" cy="2557462"/>
          </a:xfrm>
        </p:spPr>
        <p:txBody>
          <a:bodyPr>
            <a:normAutofit/>
          </a:bodyPr>
          <a:lstStyle>
            <a:lvl1pPr marL="285750" indent="-285750">
              <a:lnSpc>
                <a:spcPct val="100000"/>
              </a:lnSpc>
              <a:buFont typeface="Arial" panose="020B0604020202020204" pitchFamily="34" charset="0"/>
              <a:buChar char="•"/>
              <a:defRPr sz="1800"/>
            </a:lvl1pPr>
            <a:lvl2pPr marL="457200" indent="0">
              <a:buFont typeface="Arial" panose="020B0604020202020204" pitchFamily="34" charset="0"/>
              <a:buNone/>
              <a:defRPr sz="1800"/>
            </a:lvl2pPr>
            <a:lvl3pPr marL="1200150" indent="-285750">
              <a:buFont typeface="Arial" panose="020B0604020202020204" pitchFamily="34" charset="0"/>
              <a:buChar char="•"/>
              <a:defRPr sz="1800"/>
            </a:lvl3pPr>
            <a:lvl4pPr marL="1657350" indent="-285750">
              <a:buFont typeface="Arial" panose="020B0604020202020204" pitchFamily="34" charset="0"/>
              <a:buChar char="•"/>
              <a:defRPr sz="1800"/>
            </a:lvl4pPr>
            <a:lvl5pPr marL="2114550" indent="-285750">
              <a:buFont typeface="Arial" panose="020B0604020202020204" pitchFamily="34" charset="0"/>
              <a:buChar char="•"/>
              <a:defRPr sz="1800"/>
            </a:lvl5pPr>
          </a:lstStyle>
          <a:p>
            <a:pPr lvl="0"/>
            <a:r>
              <a:rPr lang="en-US" dirty="0"/>
              <a:t>List item</a:t>
            </a:r>
          </a:p>
          <a:p>
            <a:pPr lvl="0"/>
            <a:r>
              <a:rPr lang="en-US" dirty="0"/>
              <a:t>List item</a:t>
            </a:r>
          </a:p>
          <a:p>
            <a:pPr lvl="0"/>
            <a:r>
              <a:rPr lang="en-US" dirty="0"/>
              <a:t>List item</a:t>
            </a:r>
          </a:p>
          <a:p>
            <a:pPr lvl="0"/>
            <a:r>
              <a:rPr lang="en-US" dirty="0"/>
              <a:t>List item</a:t>
            </a:r>
          </a:p>
          <a:p>
            <a:pPr lvl="0"/>
            <a:r>
              <a:rPr lang="en-US" dirty="0"/>
              <a:t>List item</a:t>
            </a:r>
          </a:p>
          <a:p>
            <a:pPr lvl="0"/>
            <a:r>
              <a:rPr lang="en-US" dirty="0"/>
              <a:t>List item</a:t>
            </a:r>
          </a:p>
        </p:txBody>
      </p:sp>
      <p:sp>
        <p:nvSpPr>
          <p:cNvPr id="12" name="Text Placeholder 11">
            <a:extLst>
              <a:ext uri="{FF2B5EF4-FFF2-40B4-BE49-F238E27FC236}">
                <a16:creationId xmlns:a16="http://schemas.microsoft.com/office/drawing/2014/main" id="{3CC109CC-8C04-8F4C-A2AA-BDE59E9C5B64}"/>
              </a:ext>
            </a:extLst>
          </p:cNvPr>
          <p:cNvSpPr>
            <a:spLocks noGrp="1"/>
          </p:cNvSpPr>
          <p:nvPr>
            <p:ph type="body" sz="quarter" idx="15" hasCustomPrompt="1"/>
          </p:nvPr>
        </p:nvSpPr>
        <p:spPr>
          <a:xfrm>
            <a:off x="883565" y="1920563"/>
            <a:ext cx="4403330" cy="523220"/>
          </a:xfrm>
        </p:spPr>
        <p:txBody>
          <a:bodyPr>
            <a:noAutofit/>
          </a:bodyPr>
          <a:lstStyle>
            <a:lvl1pPr marL="0" indent="0">
              <a:buNone/>
              <a:defRPr sz="2800" b="0" i="0" cap="all" baseline="0">
                <a:solidFill>
                  <a:schemeClr val="accent3"/>
                </a:solidFill>
                <a:latin typeface="Calibri" panose="020F0502020204030204" pitchFamily="34" charset="0"/>
              </a:defRPr>
            </a:lvl1pPr>
            <a:lvl2pPr marL="457200" indent="0">
              <a:buNone/>
              <a:defRPr sz="2800" cap="all" baseline="0">
                <a:solidFill>
                  <a:schemeClr val="accent3"/>
                </a:solidFill>
                <a:latin typeface="Avenir" panose="02000503020000020003" pitchFamily="2" charset="0"/>
              </a:defRPr>
            </a:lvl2pPr>
            <a:lvl3pPr marL="914400" indent="0">
              <a:buNone/>
              <a:defRPr sz="2800" cap="all" baseline="0">
                <a:solidFill>
                  <a:schemeClr val="accent3"/>
                </a:solidFill>
                <a:latin typeface="Avenir" panose="02000503020000020003" pitchFamily="2" charset="0"/>
              </a:defRPr>
            </a:lvl3pPr>
            <a:lvl4pPr marL="1371600" indent="0">
              <a:buNone/>
              <a:defRPr sz="2800" cap="all" baseline="0">
                <a:solidFill>
                  <a:schemeClr val="accent3"/>
                </a:solidFill>
                <a:latin typeface="Avenir" panose="02000503020000020003" pitchFamily="2" charset="0"/>
              </a:defRPr>
            </a:lvl4pPr>
            <a:lvl5pPr marL="1828800" indent="0">
              <a:buNone/>
              <a:defRPr sz="2800" cap="all" baseline="0">
                <a:solidFill>
                  <a:schemeClr val="accent3"/>
                </a:solidFill>
                <a:latin typeface="Avenir" panose="02000503020000020003" pitchFamily="2" charset="0"/>
              </a:defRPr>
            </a:lvl5pPr>
          </a:lstStyle>
          <a:p>
            <a:pPr lvl="0"/>
            <a:r>
              <a:rPr lang="en-US" dirty="0" err="1"/>
              <a:t>subheader</a:t>
            </a:r>
            <a:endParaRPr lang="en-US" dirty="0"/>
          </a:p>
        </p:txBody>
      </p:sp>
      <p:sp>
        <p:nvSpPr>
          <p:cNvPr id="8" name="Freeform 7">
            <a:extLst>
              <a:ext uri="{FF2B5EF4-FFF2-40B4-BE49-F238E27FC236}">
                <a16:creationId xmlns:a16="http://schemas.microsoft.com/office/drawing/2014/main" id="{E3AE9F27-FF8D-B34F-85FA-9BE9050E5A21}"/>
              </a:ext>
            </a:extLst>
          </p:cNvPr>
          <p:cNvSpPr>
            <a:spLocks/>
          </p:cNvSpPr>
          <p:nvPr userDrawn="1"/>
        </p:nvSpPr>
        <p:spPr bwMode="auto">
          <a:xfrm>
            <a:off x="0" y="0"/>
            <a:ext cx="681038" cy="6857999"/>
          </a:xfrm>
          <a:custGeom>
            <a:avLst/>
            <a:gdLst>
              <a:gd name="T0" fmla="*/ 0 w 70"/>
              <a:gd name="T1" fmla="*/ 0 h 718"/>
              <a:gd name="T2" fmla="*/ 0 w 70"/>
              <a:gd name="T3" fmla="*/ 718 h 718"/>
              <a:gd name="T4" fmla="*/ 0 w 70"/>
              <a:gd name="T5" fmla="*/ 718 h 718"/>
              <a:gd name="T6" fmla="*/ 0 w 70"/>
              <a:gd name="T7" fmla="*/ 0 h 718"/>
            </a:gdLst>
            <a:ahLst/>
            <a:cxnLst>
              <a:cxn ang="0">
                <a:pos x="T0" y="T1"/>
              </a:cxn>
              <a:cxn ang="0">
                <a:pos x="T2" y="T3"/>
              </a:cxn>
              <a:cxn ang="0">
                <a:pos x="T4" y="T5"/>
              </a:cxn>
              <a:cxn ang="0">
                <a:pos x="T6" y="T7"/>
              </a:cxn>
            </a:cxnLst>
            <a:rect l="0" t="0" r="r" b="b"/>
            <a:pathLst>
              <a:path w="70" h="718">
                <a:moveTo>
                  <a:pt x="0" y="0"/>
                </a:moveTo>
                <a:cubicBezTo>
                  <a:pt x="0" y="718"/>
                  <a:pt x="0" y="718"/>
                  <a:pt x="0" y="718"/>
                </a:cubicBezTo>
                <a:cubicBezTo>
                  <a:pt x="0" y="718"/>
                  <a:pt x="0" y="718"/>
                  <a:pt x="0" y="718"/>
                </a:cubicBezTo>
                <a:cubicBezTo>
                  <a:pt x="70" y="334"/>
                  <a:pt x="0" y="0"/>
                  <a:pt x="0" y="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7655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Gold-Title and Content with Round Image">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71DEEEF9-5214-2445-A0CE-A44AE34A9750}"/>
              </a:ext>
            </a:extLst>
          </p:cNvPr>
          <p:cNvSpPr>
            <a:spLocks noGrp="1"/>
          </p:cNvSpPr>
          <p:nvPr>
            <p:ph type="pic" sz="quarter" idx="15"/>
          </p:nvPr>
        </p:nvSpPr>
        <p:spPr>
          <a:xfrm>
            <a:off x="641349" y="1794548"/>
            <a:ext cx="3264099" cy="3264099"/>
          </a:xfrm>
          <a:prstGeom prst="ellipse">
            <a:avLst/>
          </a:prstGeom>
          <a:solidFill>
            <a:schemeClr val="accent1"/>
          </a:solidFill>
        </p:spPr>
        <p:txBody>
          <a:bodyPr/>
          <a:lstStyle/>
          <a:p>
            <a:endParaRPr lang="en-US"/>
          </a:p>
        </p:txBody>
      </p:sp>
      <p:sp>
        <p:nvSpPr>
          <p:cNvPr id="2" name="Title 1">
            <a:extLst>
              <a:ext uri="{FF2B5EF4-FFF2-40B4-BE49-F238E27FC236}">
                <a16:creationId xmlns:a16="http://schemas.microsoft.com/office/drawing/2014/main" id="{958EF616-4E2C-554E-940C-B89BE9FFE1F9}"/>
              </a:ext>
            </a:extLst>
          </p:cNvPr>
          <p:cNvSpPr>
            <a:spLocks noGrp="1"/>
          </p:cNvSpPr>
          <p:nvPr>
            <p:ph type="title"/>
          </p:nvPr>
        </p:nvSpPr>
        <p:spPr/>
        <p:txBody>
          <a:bodyPr anchor="t" anchorCtr="0"/>
          <a:lstStyle/>
          <a:p>
            <a:r>
              <a:rPr lang="en-US" dirty="0"/>
              <a:t>Click to edit Master title style</a:t>
            </a:r>
          </a:p>
        </p:txBody>
      </p:sp>
      <p:sp>
        <p:nvSpPr>
          <p:cNvPr id="6" name="Slide Number Placeholder 5">
            <a:extLst>
              <a:ext uri="{FF2B5EF4-FFF2-40B4-BE49-F238E27FC236}">
                <a16:creationId xmlns:a16="http://schemas.microsoft.com/office/drawing/2014/main" id="{66C95955-5E69-3743-AAEA-8107D293C724}"/>
              </a:ext>
            </a:extLst>
          </p:cNvPr>
          <p:cNvSpPr>
            <a:spLocks noGrp="1"/>
          </p:cNvSpPr>
          <p:nvPr>
            <p:ph type="sldNum" sz="quarter" idx="12"/>
          </p:nvPr>
        </p:nvSpPr>
        <p:spPr/>
        <p:txBody>
          <a:bodyPr/>
          <a:lstStyle/>
          <a:p>
            <a:fld id="{CF21F015-88D3-0A4E-B22B-2EB833AE58A6}" type="slidenum">
              <a:rPr lang="en-US" smtClean="0"/>
              <a:t>‹#›</a:t>
            </a:fld>
            <a:endParaRPr lang="en-US"/>
          </a:p>
        </p:txBody>
      </p:sp>
      <p:cxnSp>
        <p:nvCxnSpPr>
          <p:cNvPr id="11" name="Straight Connector 10">
            <a:extLst>
              <a:ext uri="{FF2B5EF4-FFF2-40B4-BE49-F238E27FC236}">
                <a16:creationId xmlns:a16="http://schemas.microsoft.com/office/drawing/2014/main" id="{F829046C-0E67-8F48-B9E8-688523B3DFA4}"/>
              </a:ext>
            </a:extLst>
          </p:cNvPr>
          <p:cNvCxnSpPr>
            <a:cxnSpLocks/>
          </p:cNvCxnSpPr>
          <p:nvPr userDrawn="1"/>
        </p:nvCxnSpPr>
        <p:spPr>
          <a:xfrm>
            <a:off x="4291892" y="2536473"/>
            <a:ext cx="0" cy="2000826"/>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1538C8D9-2A0C-2E4F-9B2C-C6B8D161451C}"/>
              </a:ext>
            </a:extLst>
          </p:cNvPr>
          <p:cNvSpPr>
            <a:spLocks noGrp="1"/>
          </p:cNvSpPr>
          <p:nvPr>
            <p:ph type="body" sz="quarter" idx="14" hasCustomPrompt="1"/>
          </p:nvPr>
        </p:nvSpPr>
        <p:spPr>
          <a:xfrm>
            <a:off x="4546798" y="2536473"/>
            <a:ext cx="7267366" cy="1756026"/>
          </a:xfrm>
        </p:spPr>
        <p:txBody>
          <a:bodyPr>
            <a:normAutofit/>
          </a:bodyPr>
          <a:lstStyle>
            <a:lvl1pPr marL="285750" indent="-285750">
              <a:lnSpc>
                <a:spcPct val="100000"/>
              </a:lnSpc>
              <a:buFont typeface="Arial" panose="020B0604020202020204" pitchFamily="34" charset="0"/>
              <a:buChar char="•"/>
              <a:defRPr sz="1800"/>
            </a:lvl1pPr>
            <a:lvl2pPr marL="457200" indent="0">
              <a:buFont typeface="Arial" panose="020B0604020202020204" pitchFamily="34" charset="0"/>
              <a:buNone/>
              <a:defRPr sz="1800"/>
            </a:lvl2pPr>
            <a:lvl3pPr marL="1200150" indent="-285750">
              <a:buFont typeface="Arial" panose="020B0604020202020204" pitchFamily="34" charset="0"/>
              <a:buChar char="•"/>
              <a:defRPr sz="1800"/>
            </a:lvl3pPr>
            <a:lvl4pPr marL="1657350" indent="-285750">
              <a:buFont typeface="Arial" panose="020B0604020202020204" pitchFamily="34" charset="0"/>
              <a:buChar char="•"/>
              <a:defRPr sz="1800"/>
            </a:lvl4pPr>
            <a:lvl5pPr marL="2114550" indent="-285750">
              <a:buFont typeface="Arial" panose="020B0604020202020204" pitchFamily="34" charset="0"/>
              <a:buChar char="•"/>
              <a:defRPr sz="1800"/>
            </a:lvl5pPr>
          </a:lstStyle>
          <a:p>
            <a:pPr lvl="0"/>
            <a:r>
              <a:rPr lang="en-US" dirty="0"/>
              <a:t>List item</a:t>
            </a:r>
          </a:p>
          <a:p>
            <a:pPr lvl="0"/>
            <a:r>
              <a:rPr lang="en-US" dirty="0"/>
              <a:t>List item</a:t>
            </a:r>
          </a:p>
          <a:p>
            <a:pPr lvl="0"/>
            <a:r>
              <a:rPr lang="en-US" dirty="0"/>
              <a:t>List item</a:t>
            </a:r>
          </a:p>
          <a:p>
            <a:pPr lvl="0"/>
            <a:r>
              <a:rPr lang="en-US" dirty="0"/>
              <a:t>List item</a:t>
            </a:r>
          </a:p>
        </p:txBody>
      </p:sp>
      <p:sp>
        <p:nvSpPr>
          <p:cNvPr id="8" name="Freeform 7">
            <a:extLst>
              <a:ext uri="{FF2B5EF4-FFF2-40B4-BE49-F238E27FC236}">
                <a16:creationId xmlns:a16="http://schemas.microsoft.com/office/drawing/2014/main" id="{E3AE9F27-FF8D-B34F-85FA-9BE9050E5A21}"/>
              </a:ext>
            </a:extLst>
          </p:cNvPr>
          <p:cNvSpPr>
            <a:spLocks/>
          </p:cNvSpPr>
          <p:nvPr userDrawn="1"/>
        </p:nvSpPr>
        <p:spPr bwMode="auto">
          <a:xfrm>
            <a:off x="0" y="0"/>
            <a:ext cx="681038" cy="6857999"/>
          </a:xfrm>
          <a:custGeom>
            <a:avLst/>
            <a:gdLst>
              <a:gd name="T0" fmla="*/ 0 w 70"/>
              <a:gd name="T1" fmla="*/ 0 h 718"/>
              <a:gd name="T2" fmla="*/ 0 w 70"/>
              <a:gd name="T3" fmla="*/ 718 h 718"/>
              <a:gd name="T4" fmla="*/ 0 w 70"/>
              <a:gd name="T5" fmla="*/ 718 h 718"/>
              <a:gd name="T6" fmla="*/ 0 w 70"/>
              <a:gd name="T7" fmla="*/ 0 h 718"/>
            </a:gdLst>
            <a:ahLst/>
            <a:cxnLst>
              <a:cxn ang="0">
                <a:pos x="T0" y="T1"/>
              </a:cxn>
              <a:cxn ang="0">
                <a:pos x="T2" y="T3"/>
              </a:cxn>
              <a:cxn ang="0">
                <a:pos x="T4" y="T5"/>
              </a:cxn>
              <a:cxn ang="0">
                <a:pos x="T6" y="T7"/>
              </a:cxn>
            </a:cxnLst>
            <a:rect l="0" t="0" r="r" b="b"/>
            <a:pathLst>
              <a:path w="70" h="718">
                <a:moveTo>
                  <a:pt x="0" y="0"/>
                </a:moveTo>
                <a:cubicBezTo>
                  <a:pt x="0" y="718"/>
                  <a:pt x="0" y="718"/>
                  <a:pt x="0" y="718"/>
                </a:cubicBezTo>
                <a:cubicBezTo>
                  <a:pt x="0" y="718"/>
                  <a:pt x="0" y="718"/>
                  <a:pt x="0" y="718"/>
                </a:cubicBezTo>
                <a:cubicBezTo>
                  <a:pt x="70" y="334"/>
                  <a:pt x="0" y="0"/>
                  <a:pt x="0" y="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664466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Gold-Title and Content with Square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0EC50-CC11-428C-99E1-D41D2CA65728}"/>
              </a:ext>
            </a:extLst>
          </p:cNvPr>
          <p:cNvSpPr>
            <a:spLocks noGrp="1"/>
          </p:cNvSpPr>
          <p:nvPr>
            <p:ph type="title"/>
          </p:nvPr>
        </p:nvSpPr>
        <p:spPr/>
        <p:txBody>
          <a:bodyPr/>
          <a:lstStyle/>
          <a:p>
            <a:r>
              <a:rPr lang="en-US"/>
              <a:t>Click to edit Master title style</a:t>
            </a:r>
          </a:p>
        </p:txBody>
      </p:sp>
      <p:cxnSp>
        <p:nvCxnSpPr>
          <p:cNvPr id="5" name="Straight Connector 4">
            <a:extLst>
              <a:ext uri="{FF2B5EF4-FFF2-40B4-BE49-F238E27FC236}">
                <a16:creationId xmlns:a16="http://schemas.microsoft.com/office/drawing/2014/main" id="{67986270-04EE-4AFB-810E-4EE8D33D11AB}"/>
              </a:ext>
            </a:extLst>
          </p:cNvPr>
          <p:cNvCxnSpPr/>
          <p:nvPr userDrawn="1"/>
        </p:nvCxnSpPr>
        <p:spPr>
          <a:xfrm>
            <a:off x="3071192" y="2577723"/>
            <a:ext cx="0" cy="2830174"/>
          </a:xfrm>
          <a:prstGeom prst="line">
            <a:avLst/>
          </a:prstGeom>
          <a:ln>
            <a:solidFill>
              <a:schemeClr val="accent3"/>
            </a:solidFill>
          </a:ln>
        </p:spPr>
        <p:style>
          <a:lnRef idx="1">
            <a:schemeClr val="accent4"/>
          </a:lnRef>
          <a:fillRef idx="0">
            <a:schemeClr val="accent4"/>
          </a:fillRef>
          <a:effectRef idx="0">
            <a:schemeClr val="accent4"/>
          </a:effectRef>
          <a:fontRef idx="minor">
            <a:schemeClr val="tx1"/>
          </a:fontRef>
        </p:style>
      </p:cxnSp>
      <p:sp>
        <p:nvSpPr>
          <p:cNvPr id="7" name="Picture Placeholder 6">
            <a:extLst>
              <a:ext uri="{FF2B5EF4-FFF2-40B4-BE49-F238E27FC236}">
                <a16:creationId xmlns:a16="http://schemas.microsoft.com/office/drawing/2014/main" id="{6D80BD4C-34D3-4C65-A833-00905B7592EE}"/>
              </a:ext>
            </a:extLst>
          </p:cNvPr>
          <p:cNvSpPr>
            <a:spLocks noGrp="1"/>
          </p:cNvSpPr>
          <p:nvPr>
            <p:ph type="pic" sz="quarter" idx="10"/>
          </p:nvPr>
        </p:nvSpPr>
        <p:spPr>
          <a:xfrm>
            <a:off x="6105485" y="1675966"/>
            <a:ext cx="5708690" cy="4462177"/>
          </a:xfrm>
        </p:spPr>
        <p:txBody>
          <a:bodyPr/>
          <a:lstStyle/>
          <a:p>
            <a:endParaRPr lang="en-US" dirty="0"/>
          </a:p>
        </p:txBody>
      </p:sp>
      <p:sp>
        <p:nvSpPr>
          <p:cNvPr id="8" name="Freeform 7">
            <a:extLst>
              <a:ext uri="{FF2B5EF4-FFF2-40B4-BE49-F238E27FC236}">
                <a16:creationId xmlns:a16="http://schemas.microsoft.com/office/drawing/2014/main" id="{88476400-8F51-984D-8C38-EDECF0A17D81}"/>
              </a:ext>
            </a:extLst>
          </p:cNvPr>
          <p:cNvSpPr>
            <a:spLocks/>
          </p:cNvSpPr>
          <p:nvPr userDrawn="1"/>
        </p:nvSpPr>
        <p:spPr bwMode="auto">
          <a:xfrm>
            <a:off x="0" y="0"/>
            <a:ext cx="681038" cy="6857999"/>
          </a:xfrm>
          <a:custGeom>
            <a:avLst/>
            <a:gdLst>
              <a:gd name="T0" fmla="*/ 0 w 70"/>
              <a:gd name="T1" fmla="*/ 0 h 718"/>
              <a:gd name="T2" fmla="*/ 0 w 70"/>
              <a:gd name="T3" fmla="*/ 718 h 718"/>
              <a:gd name="T4" fmla="*/ 0 w 70"/>
              <a:gd name="T5" fmla="*/ 718 h 718"/>
              <a:gd name="T6" fmla="*/ 0 w 70"/>
              <a:gd name="T7" fmla="*/ 0 h 718"/>
            </a:gdLst>
            <a:ahLst/>
            <a:cxnLst>
              <a:cxn ang="0">
                <a:pos x="T0" y="T1"/>
              </a:cxn>
              <a:cxn ang="0">
                <a:pos x="T2" y="T3"/>
              </a:cxn>
              <a:cxn ang="0">
                <a:pos x="T4" y="T5"/>
              </a:cxn>
              <a:cxn ang="0">
                <a:pos x="T6" y="T7"/>
              </a:cxn>
            </a:cxnLst>
            <a:rect l="0" t="0" r="r" b="b"/>
            <a:pathLst>
              <a:path w="70" h="718">
                <a:moveTo>
                  <a:pt x="0" y="0"/>
                </a:moveTo>
                <a:cubicBezTo>
                  <a:pt x="0" y="718"/>
                  <a:pt x="0" y="718"/>
                  <a:pt x="0" y="718"/>
                </a:cubicBezTo>
                <a:cubicBezTo>
                  <a:pt x="0" y="718"/>
                  <a:pt x="0" y="718"/>
                  <a:pt x="0" y="718"/>
                </a:cubicBezTo>
                <a:cubicBezTo>
                  <a:pt x="70" y="334"/>
                  <a:pt x="0" y="0"/>
                  <a:pt x="0" y="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9" name="Text Placeholder 8">
            <a:extLst>
              <a:ext uri="{FF2B5EF4-FFF2-40B4-BE49-F238E27FC236}">
                <a16:creationId xmlns:a16="http://schemas.microsoft.com/office/drawing/2014/main" id="{6E317198-D558-B544-8B15-C1D8FED3912F}"/>
              </a:ext>
            </a:extLst>
          </p:cNvPr>
          <p:cNvSpPr>
            <a:spLocks noGrp="1"/>
          </p:cNvSpPr>
          <p:nvPr>
            <p:ph type="body" sz="quarter" idx="11" hasCustomPrompt="1"/>
          </p:nvPr>
        </p:nvSpPr>
        <p:spPr>
          <a:xfrm>
            <a:off x="557344" y="2514797"/>
            <a:ext cx="2266950" cy="2894013"/>
          </a:xfrm>
        </p:spPr>
        <p:txBody>
          <a:bodyPr>
            <a:noAutofit/>
          </a:bodyPr>
          <a:lstStyle>
            <a:lvl1pPr marL="0" indent="0">
              <a:lnSpc>
                <a:spcPct val="100000"/>
              </a:lnSpc>
              <a:spcBef>
                <a:spcPts val="0"/>
              </a:spcBef>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Title</a:t>
            </a:r>
            <a:br>
              <a:rPr lang="en-US" dirty="0"/>
            </a:br>
            <a:r>
              <a:rPr lang="en-US" dirty="0"/>
              <a:t>Subtitle</a:t>
            </a:r>
          </a:p>
          <a:p>
            <a:pPr lvl="0"/>
            <a:endParaRPr lang="en-US" dirty="0"/>
          </a:p>
          <a:p>
            <a:pPr lvl="0"/>
            <a:r>
              <a:rPr lang="en-US" dirty="0"/>
              <a:t>Title</a:t>
            </a:r>
            <a:br>
              <a:rPr lang="en-US" dirty="0"/>
            </a:br>
            <a:r>
              <a:rPr lang="en-US" dirty="0"/>
              <a:t>Subtitle</a:t>
            </a:r>
          </a:p>
          <a:p>
            <a:pPr lvl="0"/>
            <a:endParaRPr lang="en-US" dirty="0"/>
          </a:p>
          <a:p>
            <a:pPr lvl="0"/>
            <a:r>
              <a:rPr lang="en-US" dirty="0"/>
              <a:t>Title</a:t>
            </a:r>
            <a:br>
              <a:rPr lang="en-US" dirty="0"/>
            </a:br>
            <a:r>
              <a:rPr lang="en-US" dirty="0"/>
              <a:t>Subtitle</a:t>
            </a:r>
          </a:p>
        </p:txBody>
      </p:sp>
      <p:sp>
        <p:nvSpPr>
          <p:cNvPr id="10" name="Text Placeholder 8">
            <a:extLst>
              <a:ext uri="{FF2B5EF4-FFF2-40B4-BE49-F238E27FC236}">
                <a16:creationId xmlns:a16="http://schemas.microsoft.com/office/drawing/2014/main" id="{6B932A62-E396-0642-B0AA-F9C667288D92}"/>
              </a:ext>
            </a:extLst>
          </p:cNvPr>
          <p:cNvSpPr>
            <a:spLocks noGrp="1"/>
          </p:cNvSpPr>
          <p:nvPr>
            <p:ph type="body" sz="quarter" idx="12" hasCustomPrompt="1"/>
          </p:nvPr>
        </p:nvSpPr>
        <p:spPr>
          <a:xfrm>
            <a:off x="3331414" y="2513884"/>
            <a:ext cx="2266950" cy="2894013"/>
          </a:xfrm>
        </p:spPr>
        <p:txBody>
          <a:bodyPr>
            <a:noAutofit/>
          </a:bodyPr>
          <a:lstStyle>
            <a:lvl1pPr marL="0" indent="0">
              <a:lnSpc>
                <a:spcPct val="100000"/>
              </a:lnSpc>
              <a:spcBef>
                <a:spcPts val="0"/>
              </a:spcBef>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Title</a:t>
            </a:r>
            <a:br>
              <a:rPr lang="en-US" dirty="0"/>
            </a:br>
            <a:r>
              <a:rPr lang="en-US" dirty="0"/>
              <a:t>Subtitle</a:t>
            </a:r>
          </a:p>
          <a:p>
            <a:pPr lvl="0"/>
            <a:endParaRPr lang="en-US" dirty="0"/>
          </a:p>
          <a:p>
            <a:pPr lvl="0"/>
            <a:r>
              <a:rPr lang="en-US" dirty="0"/>
              <a:t>Title</a:t>
            </a:r>
            <a:br>
              <a:rPr lang="en-US" dirty="0"/>
            </a:br>
            <a:r>
              <a:rPr lang="en-US" dirty="0"/>
              <a:t>Subtitle</a:t>
            </a:r>
          </a:p>
          <a:p>
            <a:pPr lvl="0"/>
            <a:endParaRPr lang="en-US" dirty="0"/>
          </a:p>
          <a:p>
            <a:pPr lvl="0"/>
            <a:r>
              <a:rPr lang="en-US" dirty="0"/>
              <a:t>Title</a:t>
            </a:r>
            <a:br>
              <a:rPr lang="en-US" dirty="0"/>
            </a:br>
            <a:r>
              <a:rPr lang="en-US" dirty="0"/>
              <a:t>Subtitle</a:t>
            </a:r>
          </a:p>
        </p:txBody>
      </p:sp>
      <p:sp>
        <p:nvSpPr>
          <p:cNvPr id="12" name="Slide Number Placeholder 5">
            <a:extLst>
              <a:ext uri="{FF2B5EF4-FFF2-40B4-BE49-F238E27FC236}">
                <a16:creationId xmlns:a16="http://schemas.microsoft.com/office/drawing/2014/main" id="{65559747-77FB-BE41-AA9D-D059FF52F9B2}"/>
              </a:ext>
            </a:extLst>
          </p:cNvPr>
          <p:cNvSpPr>
            <a:spLocks noGrp="1"/>
          </p:cNvSpPr>
          <p:nvPr>
            <p:ph type="sldNum" sz="quarter" idx="13"/>
          </p:nvPr>
        </p:nvSpPr>
        <p:spPr>
          <a:xfrm>
            <a:off x="11816080" y="6451712"/>
            <a:ext cx="375920" cy="365125"/>
          </a:xfrm>
        </p:spPr>
        <p:txBody>
          <a:bodyPr/>
          <a:lstStyle/>
          <a:p>
            <a:fld id="{CF21F015-88D3-0A4E-B22B-2EB833AE58A6}" type="slidenum">
              <a:rPr lang="en-US" smtClean="0"/>
              <a:t>‹#›</a:t>
            </a:fld>
            <a:endParaRPr lang="en-US"/>
          </a:p>
        </p:txBody>
      </p:sp>
    </p:spTree>
    <p:extLst>
      <p:ext uri="{BB962C8B-B14F-4D97-AF65-F5344CB8AC3E}">
        <p14:creationId xmlns:p14="http://schemas.microsoft.com/office/powerpoint/2010/main" val="1727082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Gold-Title-2-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2BECB-8318-EB49-A0F7-357143ADEA3D}"/>
              </a:ext>
            </a:extLst>
          </p:cNvPr>
          <p:cNvSpPr>
            <a:spLocks noGrp="1"/>
          </p:cNvSpPr>
          <p:nvPr>
            <p:ph type="title"/>
          </p:nvPr>
        </p:nvSpPr>
        <p:spPr/>
        <p:txBody>
          <a:bodyPr anchor="t" anchorCtr="0"/>
          <a:lstStyle/>
          <a:p>
            <a:r>
              <a:rPr lang="en-US" dirty="0"/>
              <a:t>Click to edit Master title style</a:t>
            </a:r>
          </a:p>
        </p:txBody>
      </p:sp>
      <p:sp>
        <p:nvSpPr>
          <p:cNvPr id="3" name="Content Placeholder 2">
            <a:extLst>
              <a:ext uri="{FF2B5EF4-FFF2-40B4-BE49-F238E27FC236}">
                <a16:creationId xmlns:a16="http://schemas.microsoft.com/office/drawing/2014/main" id="{052A9887-10C1-E548-9684-D35B425D7420}"/>
              </a:ext>
            </a:extLst>
          </p:cNvPr>
          <p:cNvSpPr>
            <a:spLocks noGrp="1"/>
          </p:cNvSpPr>
          <p:nvPr>
            <p:ph sz="half" idx="1"/>
          </p:nvPr>
        </p:nvSpPr>
        <p:spPr>
          <a:xfrm>
            <a:off x="641350" y="1825625"/>
            <a:ext cx="5454650" cy="4351338"/>
          </a:xfrm>
        </p:spPr>
        <p:txBody>
          <a:bodyPr>
            <a:normAutofit/>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AA99196-3B2C-C847-9E81-5C2DE70052A1}"/>
              </a:ext>
            </a:extLst>
          </p:cNvPr>
          <p:cNvSpPr>
            <a:spLocks noGrp="1"/>
          </p:cNvSpPr>
          <p:nvPr>
            <p:ph sz="half" idx="2"/>
          </p:nvPr>
        </p:nvSpPr>
        <p:spPr>
          <a:xfrm>
            <a:off x="6361430" y="1825625"/>
            <a:ext cx="5452745" cy="4351338"/>
          </a:xfrm>
        </p:spPr>
        <p:txBody>
          <a:bodyPr>
            <a:normAutofit/>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DDDC30D0-DC55-F84D-85AB-B866A3A2D350}"/>
              </a:ext>
            </a:extLst>
          </p:cNvPr>
          <p:cNvSpPr>
            <a:spLocks noGrp="1"/>
          </p:cNvSpPr>
          <p:nvPr>
            <p:ph type="sldNum" sz="quarter" idx="12"/>
          </p:nvPr>
        </p:nvSpPr>
        <p:spPr/>
        <p:txBody>
          <a:bodyPr/>
          <a:lstStyle/>
          <a:p>
            <a:fld id="{CF21F015-88D3-0A4E-B22B-2EB833AE58A6}" type="slidenum">
              <a:rPr lang="en-US" smtClean="0"/>
              <a:t>‹#›</a:t>
            </a:fld>
            <a:endParaRPr lang="en-US"/>
          </a:p>
        </p:txBody>
      </p:sp>
      <p:sp>
        <p:nvSpPr>
          <p:cNvPr id="6" name="Freeform 5">
            <a:extLst>
              <a:ext uri="{FF2B5EF4-FFF2-40B4-BE49-F238E27FC236}">
                <a16:creationId xmlns:a16="http://schemas.microsoft.com/office/drawing/2014/main" id="{8C69EAE1-D87A-9A4E-933C-540D26F917EE}"/>
              </a:ext>
            </a:extLst>
          </p:cNvPr>
          <p:cNvSpPr>
            <a:spLocks/>
          </p:cNvSpPr>
          <p:nvPr userDrawn="1"/>
        </p:nvSpPr>
        <p:spPr bwMode="auto">
          <a:xfrm>
            <a:off x="0" y="0"/>
            <a:ext cx="681038" cy="6857999"/>
          </a:xfrm>
          <a:custGeom>
            <a:avLst/>
            <a:gdLst>
              <a:gd name="T0" fmla="*/ 0 w 70"/>
              <a:gd name="T1" fmla="*/ 0 h 718"/>
              <a:gd name="T2" fmla="*/ 0 w 70"/>
              <a:gd name="T3" fmla="*/ 718 h 718"/>
              <a:gd name="T4" fmla="*/ 0 w 70"/>
              <a:gd name="T5" fmla="*/ 718 h 718"/>
              <a:gd name="T6" fmla="*/ 0 w 70"/>
              <a:gd name="T7" fmla="*/ 0 h 718"/>
            </a:gdLst>
            <a:ahLst/>
            <a:cxnLst>
              <a:cxn ang="0">
                <a:pos x="T0" y="T1"/>
              </a:cxn>
              <a:cxn ang="0">
                <a:pos x="T2" y="T3"/>
              </a:cxn>
              <a:cxn ang="0">
                <a:pos x="T4" y="T5"/>
              </a:cxn>
              <a:cxn ang="0">
                <a:pos x="T6" y="T7"/>
              </a:cxn>
            </a:cxnLst>
            <a:rect l="0" t="0" r="r" b="b"/>
            <a:pathLst>
              <a:path w="70" h="718">
                <a:moveTo>
                  <a:pt x="0" y="0"/>
                </a:moveTo>
                <a:cubicBezTo>
                  <a:pt x="0" y="718"/>
                  <a:pt x="0" y="718"/>
                  <a:pt x="0" y="718"/>
                </a:cubicBezTo>
                <a:cubicBezTo>
                  <a:pt x="0" y="718"/>
                  <a:pt x="0" y="718"/>
                  <a:pt x="0" y="718"/>
                </a:cubicBezTo>
                <a:cubicBezTo>
                  <a:pt x="70" y="334"/>
                  <a:pt x="0" y="0"/>
                  <a:pt x="0" y="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864839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2-Gold-Title-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A7A93-7FD5-124B-9F3A-B18BCC4CDE70}"/>
              </a:ext>
            </a:extLst>
          </p:cNvPr>
          <p:cNvSpPr>
            <a:spLocks noGrp="1"/>
          </p:cNvSpPr>
          <p:nvPr>
            <p:ph type="title"/>
          </p:nvPr>
        </p:nvSpPr>
        <p:spPr/>
        <p:txBody>
          <a:bodyPr anchor="t" anchorCtr="0"/>
          <a:lstStyle/>
          <a:p>
            <a:r>
              <a:rPr lang="en-US" dirty="0"/>
              <a:t>Click to edit Master title style</a:t>
            </a:r>
          </a:p>
        </p:txBody>
      </p:sp>
      <p:sp>
        <p:nvSpPr>
          <p:cNvPr id="5" name="Slide Number Placeholder 4">
            <a:extLst>
              <a:ext uri="{FF2B5EF4-FFF2-40B4-BE49-F238E27FC236}">
                <a16:creationId xmlns:a16="http://schemas.microsoft.com/office/drawing/2014/main" id="{05168AB8-A6CD-E14B-9C23-AF7A8C9BE13E}"/>
              </a:ext>
            </a:extLst>
          </p:cNvPr>
          <p:cNvSpPr>
            <a:spLocks noGrp="1"/>
          </p:cNvSpPr>
          <p:nvPr>
            <p:ph type="sldNum" sz="quarter" idx="12"/>
          </p:nvPr>
        </p:nvSpPr>
        <p:spPr/>
        <p:txBody>
          <a:bodyPr/>
          <a:lstStyle/>
          <a:p>
            <a:fld id="{CF21F015-88D3-0A4E-B22B-2EB833AE58A6}" type="slidenum">
              <a:rPr lang="en-US" smtClean="0"/>
              <a:t>‹#›</a:t>
            </a:fld>
            <a:endParaRPr lang="en-US"/>
          </a:p>
        </p:txBody>
      </p:sp>
      <p:pic>
        <p:nvPicPr>
          <p:cNvPr id="7" name="Picture 6" descr="A close up of a sign&#10;&#10;Description automatically generated">
            <a:extLst>
              <a:ext uri="{FF2B5EF4-FFF2-40B4-BE49-F238E27FC236}">
                <a16:creationId xmlns:a16="http://schemas.microsoft.com/office/drawing/2014/main" id="{24EA8F00-20CA-8341-91F8-AFCD6A3CF29B}"/>
              </a:ext>
            </a:extLst>
          </p:cNvPr>
          <p:cNvPicPr>
            <a:picLocks noChangeAspect="1"/>
          </p:cNvPicPr>
          <p:nvPr userDrawn="1"/>
        </p:nvPicPr>
        <p:blipFill>
          <a:blip r:embed="rId2"/>
          <a:stretch>
            <a:fillRect/>
          </a:stretch>
        </p:blipFill>
        <p:spPr>
          <a:xfrm>
            <a:off x="9448805" y="401997"/>
            <a:ext cx="2372353" cy="469396"/>
          </a:xfrm>
          <a:prstGeom prst="rect">
            <a:avLst/>
          </a:prstGeom>
        </p:spPr>
      </p:pic>
      <p:sp>
        <p:nvSpPr>
          <p:cNvPr id="6" name="Freeform 5">
            <a:extLst>
              <a:ext uri="{FF2B5EF4-FFF2-40B4-BE49-F238E27FC236}">
                <a16:creationId xmlns:a16="http://schemas.microsoft.com/office/drawing/2014/main" id="{AEF3D478-AE47-6E4E-85D0-2338C977CAD7}"/>
              </a:ext>
            </a:extLst>
          </p:cNvPr>
          <p:cNvSpPr>
            <a:spLocks/>
          </p:cNvSpPr>
          <p:nvPr userDrawn="1"/>
        </p:nvSpPr>
        <p:spPr bwMode="auto">
          <a:xfrm>
            <a:off x="0" y="0"/>
            <a:ext cx="681038" cy="6857999"/>
          </a:xfrm>
          <a:custGeom>
            <a:avLst/>
            <a:gdLst>
              <a:gd name="T0" fmla="*/ 0 w 70"/>
              <a:gd name="T1" fmla="*/ 0 h 718"/>
              <a:gd name="T2" fmla="*/ 0 w 70"/>
              <a:gd name="T3" fmla="*/ 718 h 718"/>
              <a:gd name="T4" fmla="*/ 0 w 70"/>
              <a:gd name="T5" fmla="*/ 718 h 718"/>
              <a:gd name="T6" fmla="*/ 0 w 70"/>
              <a:gd name="T7" fmla="*/ 0 h 718"/>
            </a:gdLst>
            <a:ahLst/>
            <a:cxnLst>
              <a:cxn ang="0">
                <a:pos x="T0" y="T1"/>
              </a:cxn>
              <a:cxn ang="0">
                <a:pos x="T2" y="T3"/>
              </a:cxn>
              <a:cxn ang="0">
                <a:pos x="T4" y="T5"/>
              </a:cxn>
              <a:cxn ang="0">
                <a:pos x="T6" y="T7"/>
              </a:cxn>
            </a:cxnLst>
            <a:rect l="0" t="0" r="r" b="b"/>
            <a:pathLst>
              <a:path w="70" h="718">
                <a:moveTo>
                  <a:pt x="0" y="0"/>
                </a:moveTo>
                <a:cubicBezTo>
                  <a:pt x="0" y="718"/>
                  <a:pt x="0" y="718"/>
                  <a:pt x="0" y="718"/>
                </a:cubicBezTo>
                <a:cubicBezTo>
                  <a:pt x="0" y="718"/>
                  <a:pt x="0" y="718"/>
                  <a:pt x="0" y="718"/>
                </a:cubicBezTo>
                <a:cubicBezTo>
                  <a:pt x="70" y="334"/>
                  <a:pt x="0" y="0"/>
                  <a:pt x="0" y="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154974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2-Gold-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A97396B-FD4A-B844-A124-7B592F631773}"/>
              </a:ext>
            </a:extLst>
          </p:cNvPr>
          <p:cNvSpPr>
            <a:spLocks noGrp="1"/>
          </p:cNvSpPr>
          <p:nvPr>
            <p:ph type="sldNum" sz="quarter" idx="12"/>
          </p:nvPr>
        </p:nvSpPr>
        <p:spPr/>
        <p:txBody>
          <a:bodyPr/>
          <a:lstStyle/>
          <a:p>
            <a:fld id="{CF21F015-88D3-0A4E-B22B-2EB833AE58A6}" type="slidenum">
              <a:rPr lang="en-US" smtClean="0"/>
              <a:t>‹#›</a:t>
            </a:fld>
            <a:endParaRPr lang="en-US"/>
          </a:p>
        </p:txBody>
      </p:sp>
      <p:sp>
        <p:nvSpPr>
          <p:cNvPr id="3" name="Freeform 2">
            <a:extLst>
              <a:ext uri="{FF2B5EF4-FFF2-40B4-BE49-F238E27FC236}">
                <a16:creationId xmlns:a16="http://schemas.microsoft.com/office/drawing/2014/main" id="{97A0A4C0-0044-544B-9326-C7DD8F4654E0}"/>
              </a:ext>
            </a:extLst>
          </p:cNvPr>
          <p:cNvSpPr>
            <a:spLocks/>
          </p:cNvSpPr>
          <p:nvPr userDrawn="1"/>
        </p:nvSpPr>
        <p:spPr bwMode="auto">
          <a:xfrm>
            <a:off x="0" y="0"/>
            <a:ext cx="681038" cy="6857999"/>
          </a:xfrm>
          <a:custGeom>
            <a:avLst/>
            <a:gdLst>
              <a:gd name="T0" fmla="*/ 0 w 70"/>
              <a:gd name="T1" fmla="*/ 0 h 718"/>
              <a:gd name="T2" fmla="*/ 0 w 70"/>
              <a:gd name="T3" fmla="*/ 718 h 718"/>
              <a:gd name="T4" fmla="*/ 0 w 70"/>
              <a:gd name="T5" fmla="*/ 718 h 718"/>
              <a:gd name="T6" fmla="*/ 0 w 70"/>
              <a:gd name="T7" fmla="*/ 0 h 718"/>
            </a:gdLst>
            <a:ahLst/>
            <a:cxnLst>
              <a:cxn ang="0">
                <a:pos x="T0" y="T1"/>
              </a:cxn>
              <a:cxn ang="0">
                <a:pos x="T2" y="T3"/>
              </a:cxn>
              <a:cxn ang="0">
                <a:pos x="T4" y="T5"/>
              </a:cxn>
              <a:cxn ang="0">
                <a:pos x="T6" y="T7"/>
              </a:cxn>
            </a:cxnLst>
            <a:rect l="0" t="0" r="r" b="b"/>
            <a:pathLst>
              <a:path w="70" h="718">
                <a:moveTo>
                  <a:pt x="0" y="0"/>
                </a:moveTo>
                <a:cubicBezTo>
                  <a:pt x="0" y="718"/>
                  <a:pt x="0" y="718"/>
                  <a:pt x="0" y="718"/>
                </a:cubicBezTo>
                <a:cubicBezTo>
                  <a:pt x="0" y="718"/>
                  <a:pt x="0" y="718"/>
                  <a:pt x="0" y="718"/>
                </a:cubicBezTo>
                <a:cubicBezTo>
                  <a:pt x="70" y="334"/>
                  <a:pt x="0" y="0"/>
                  <a:pt x="0" y="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974869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Gold-Section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D788F0F-1B5B-7C43-B0E5-BC171C9AE3E8}"/>
              </a:ext>
            </a:extLst>
          </p:cNvPr>
          <p:cNvSpPr/>
          <p:nvPr userDrawn="1"/>
        </p:nvSpPr>
        <p:spPr>
          <a:xfrm>
            <a:off x="0" y="0"/>
            <a:ext cx="12192000" cy="68580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FB197FB6-52E7-CE44-8654-E47CEDD296BA}"/>
              </a:ext>
            </a:extLst>
          </p:cNvPr>
          <p:cNvPicPr>
            <a:picLocks noChangeAspect="1"/>
          </p:cNvPicPr>
          <p:nvPr userDrawn="1"/>
        </p:nvPicPr>
        <p:blipFill>
          <a:blip r:embed="rId2"/>
          <a:srcRect/>
          <a:stretch/>
        </p:blipFill>
        <p:spPr>
          <a:xfrm>
            <a:off x="5339635" y="340388"/>
            <a:ext cx="1512730" cy="1130354"/>
          </a:xfrm>
          <a:prstGeom prst="rect">
            <a:avLst/>
          </a:prstGeom>
        </p:spPr>
      </p:pic>
      <p:pic>
        <p:nvPicPr>
          <p:cNvPr id="10" name="Picture 9">
            <a:extLst>
              <a:ext uri="{FF2B5EF4-FFF2-40B4-BE49-F238E27FC236}">
                <a16:creationId xmlns:a16="http://schemas.microsoft.com/office/drawing/2014/main" id="{4CA35321-EB63-9B4D-82E0-799F1A0A4170}"/>
              </a:ext>
            </a:extLst>
          </p:cNvPr>
          <p:cNvPicPr>
            <a:picLocks noChangeAspect="1"/>
          </p:cNvPicPr>
          <p:nvPr userDrawn="1"/>
        </p:nvPicPr>
        <p:blipFill rotWithShape="1">
          <a:blip r:embed="rId3">
            <a:biLevel thresh="50000"/>
            <a:extLst>
              <a:ext uri="{28A0092B-C50C-407E-A947-70E740481C1C}">
                <a14:useLocalDpi xmlns:a14="http://schemas.microsoft.com/office/drawing/2010/main"/>
              </a:ext>
            </a:extLst>
          </a:blip>
          <a:srcRect b="10859"/>
          <a:stretch/>
        </p:blipFill>
        <p:spPr>
          <a:xfrm>
            <a:off x="0" y="1773655"/>
            <a:ext cx="12192000" cy="5084346"/>
          </a:xfrm>
          <a:prstGeom prst="rect">
            <a:avLst/>
          </a:prstGeom>
        </p:spPr>
      </p:pic>
      <p:sp>
        <p:nvSpPr>
          <p:cNvPr id="2" name="Title 1">
            <a:extLst>
              <a:ext uri="{FF2B5EF4-FFF2-40B4-BE49-F238E27FC236}">
                <a16:creationId xmlns:a16="http://schemas.microsoft.com/office/drawing/2014/main" id="{B8FBADE8-1C14-1B49-B7C6-25D78489130F}"/>
              </a:ext>
            </a:extLst>
          </p:cNvPr>
          <p:cNvSpPr>
            <a:spLocks noGrp="1"/>
          </p:cNvSpPr>
          <p:nvPr>
            <p:ph type="title"/>
          </p:nvPr>
        </p:nvSpPr>
        <p:spPr>
          <a:xfrm>
            <a:off x="847627" y="3219002"/>
            <a:ext cx="10515600" cy="783402"/>
          </a:xfrm>
          <a:prstGeom prst="rect">
            <a:avLst/>
          </a:prstGeom>
        </p:spPr>
        <p:txBody>
          <a:bodyPr/>
          <a:lstStyle>
            <a:lvl1pPr algn="ctr">
              <a:defRPr sz="5400" b="0" i="0">
                <a:solidFill>
                  <a:schemeClr val="tx1"/>
                </a:solidFill>
                <a:latin typeface="Calibri" panose="020F0502020204030204" pitchFamily="34" charset="0"/>
              </a:defRPr>
            </a:lvl1pPr>
          </a:lstStyle>
          <a:p>
            <a:r>
              <a:rPr lang="en-US"/>
              <a:t>Click to edit Master title style</a:t>
            </a:r>
            <a:endParaRPr lang="en-US" dirty="0"/>
          </a:p>
        </p:txBody>
      </p:sp>
      <p:sp>
        <p:nvSpPr>
          <p:cNvPr id="14" name="Text Placeholder 13">
            <a:extLst>
              <a:ext uri="{FF2B5EF4-FFF2-40B4-BE49-F238E27FC236}">
                <a16:creationId xmlns:a16="http://schemas.microsoft.com/office/drawing/2014/main" id="{44122DD0-C1BD-374E-B2AB-5BB2791D30CD}"/>
              </a:ext>
            </a:extLst>
          </p:cNvPr>
          <p:cNvSpPr>
            <a:spLocks noGrp="1"/>
          </p:cNvSpPr>
          <p:nvPr>
            <p:ph type="body" sz="quarter" idx="10"/>
          </p:nvPr>
        </p:nvSpPr>
        <p:spPr>
          <a:xfrm>
            <a:off x="2146202" y="4054714"/>
            <a:ext cx="7918450" cy="489850"/>
          </a:xfrm>
          <a:prstGeom prst="rect">
            <a:avLst/>
          </a:prstGeom>
        </p:spPr>
        <p:txBody>
          <a:bodyPr/>
          <a:lstStyle>
            <a:lvl1pPr marL="0" indent="0" algn="ctr">
              <a:buNone/>
              <a:defRPr sz="3600" b="0" i="0">
                <a:solidFill>
                  <a:schemeClr val="tx1"/>
                </a:solidFill>
                <a:latin typeface="Calibri" panose="020F0502020204030204" pitchFamily="34" charset="0"/>
              </a:defRPr>
            </a:lvl1pPr>
          </a:lstStyle>
          <a:p>
            <a:pPr lvl="0"/>
            <a:r>
              <a:rPr lang="en-US"/>
              <a:t>Click to edit Master text styles</a:t>
            </a:r>
          </a:p>
        </p:txBody>
      </p:sp>
    </p:spTree>
    <p:extLst>
      <p:ext uri="{BB962C8B-B14F-4D97-AF65-F5344CB8AC3E}">
        <p14:creationId xmlns:p14="http://schemas.microsoft.com/office/powerpoint/2010/main" val="928561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4C70F1-C640-D549-8CBA-384E46FF881F}"/>
              </a:ext>
            </a:extLst>
          </p:cNvPr>
          <p:cNvSpPr>
            <a:spLocks noGrp="1"/>
          </p:cNvSpPr>
          <p:nvPr>
            <p:ph type="title"/>
          </p:nvPr>
        </p:nvSpPr>
        <p:spPr>
          <a:xfrm>
            <a:off x="535744" y="326773"/>
            <a:ext cx="8913061" cy="1178770"/>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272D9A1A-4C10-9F4B-8449-8298D237EF02}"/>
              </a:ext>
            </a:extLst>
          </p:cNvPr>
          <p:cNvSpPr>
            <a:spLocks noGrp="1"/>
          </p:cNvSpPr>
          <p:nvPr>
            <p:ph type="body" idx="1"/>
          </p:nvPr>
        </p:nvSpPr>
        <p:spPr>
          <a:xfrm>
            <a:off x="623669" y="2100374"/>
            <a:ext cx="11438595" cy="411077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899D2860-7037-AA4A-86CF-48344FB334EE}"/>
              </a:ext>
            </a:extLst>
          </p:cNvPr>
          <p:cNvSpPr>
            <a:spLocks noGrp="1"/>
          </p:cNvSpPr>
          <p:nvPr>
            <p:ph type="sldNum" sz="quarter" idx="4"/>
          </p:nvPr>
        </p:nvSpPr>
        <p:spPr>
          <a:xfrm>
            <a:off x="11816080" y="6451712"/>
            <a:ext cx="375920" cy="365125"/>
          </a:xfrm>
          <a:prstGeom prst="rect">
            <a:avLst/>
          </a:prstGeom>
        </p:spPr>
        <p:txBody>
          <a:bodyPr vert="horz" lIns="91440" tIns="45720" rIns="91440" bIns="45720" rtlCol="0" anchor="ctr"/>
          <a:lstStyle>
            <a:lvl1pPr algn="ctr">
              <a:defRPr sz="900" b="0" i="0">
                <a:solidFill>
                  <a:schemeClr val="tx1"/>
                </a:solidFill>
                <a:latin typeface="Calibri" panose="020F0502020204030204" pitchFamily="34" charset="0"/>
              </a:defRPr>
            </a:lvl1pPr>
          </a:lstStyle>
          <a:p>
            <a:fld id="{CF21F015-88D3-0A4E-B22B-2EB833AE58A6}" type="slidenum">
              <a:rPr lang="en-US" smtClean="0"/>
              <a:pPr/>
              <a:t>‹#›</a:t>
            </a:fld>
            <a:endParaRPr lang="en-US" dirty="0"/>
          </a:p>
        </p:txBody>
      </p:sp>
      <p:pic>
        <p:nvPicPr>
          <p:cNvPr id="8" name="Picture 7" descr="A close up of a sign&#10;&#10;Description automatically generated">
            <a:extLst>
              <a:ext uri="{FF2B5EF4-FFF2-40B4-BE49-F238E27FC236}">
                <a16:creationId xmlns:a16="http://schemas.microsoft.com/office/drawing/2014/main" id="{B1EC07BD-D600-F346-BA31-E0F11E801E2D}"/>
              </a:ext>
            </a:extLst>
          </p:cNvPr>
          <p:cNvPicPr>
            <a:picLocks noChangeAspect="1"/>
          </p:cNvPicPr>
          <p:nvPr userDrawn="1"/>
        </p:nvPicPr>
        <p:blipFill>
          <a:blip r:embed="rId11"/>
          <a:stretch>
            <a:fillRect/>
          </a:stretch>
        </p:blipFill>
        <p:spPr>
          <a:xfrm>
            <a:off x="9448805" y="401997"/>
            <a:ext cx="2372353" cy="469396"/>
          </a:xfrm>
          <a:prstGeom prst="rect">
            <a:avLst/>
          </a:prstGeom>
        </p:spPr>
      </p:pic>
    </p:spTree>
    <p:extLst>
      <p:ext uri="{BB962C8B-B14F-4D97-AF65-F5344CB8AC3E}">
        <p14:creationId xmlns:p14="http://schemas.microsoft.com/office/powerpoint/2010/main" val="28002289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defTabSz="914400" rtl="0" eaLnBrk="1" latinLnBrk="0" hangingPunct="1">
        <a:lnSpc>
          <a:spcPct val="90000"/>
        </a:lnSpc>
        <a:spcBef>
          <a:spcPct val="0"/>
        </a:spcBef>
        <a:buNone/>
        <a:defRPr sz="3600" b="0" i="0" kern="1200">
          <a:solidFill>
            <a:schemeClr val="accent1">
              <a:lumMod val="10000"/>
            </a:schemeClr>
          </a:solidFill>
          <a:latin typeface="Calibri" panose="020F05020202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Calibri" panose="020F05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404">
          <p15:clr>
            <a:srgbClr val="F26B43"/>
          </p15:clr>
        </p15:guide>
        <p15:guide id="4" pos="7442">
          <p15:clr>
            <a:srgbClr val="F26B43"/>
          </p15:clr>
        </p15:guide>
        <p15:guide id="5" orient="horz" pos="4204">
          <p15:clr>
            <a:srgbClr val="F26B43"/>
          </p15:clr>
        </p15:guide>
        <p15:guide id="6" orient="horz" pos="467">
          <p15:clr>
            <a:srgbClr val="F26B43"/>
          </p15:clr>
        </p15:guide>
        <p15:guide id="7" pos="22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63B29-C21E-4C2D-A1CB-97B7365D460E}"/>
              </a:ext>
            </a:extLst>
          </p:cNvPr>
          <p:cNvSpPr>
            <a:spLocks noGrp="1"/>
          </p:cNvSpPr>
          <p:nvPr>
            <p:ph type="title"/>
          </p:nvPr>
        </p:nvSpPr>
        <p:spPr>
          <a:xfrm>
            <a:off x="511623" y="340943"/>
            <a:ext cx="8092677" cy="611021"/>
          </a:xfrm>
        </p:spPr>
        <p:txBody>
          <a:bodyPr>
            <a:noAutofit/>
          </a:bodyPr>
          <a:lstStyle/>
          <a:p>
            <a:r>
              <a:rPr lang="en-US" sz="3200" dirty="0">
                <a:solidFill>
                  <a:schemeClr val="tx1"/>
                </a:solidFill>
                <a:latin typeface="Calibri" panose="020F0502020204030204" pitchFamily="34" charset="0"/>
                <a:cs typeface="Calibri" panose="020F0502020204030204" pitchFamily="34" charset="0"/>
              </a:rPr>
              <a:t>Help us create a safe, supportive space.</a:t>
            </a:r>
            <a:br>
              <a:rPr lang="en-US" sz="3200" dirty="0">
                <a:solidFill>
                  <a:schemeClr val="tx1"/>
                </a:solidFill>
                <a:latin typeface="Calibri" panose="020F0502020204030204" pitchFamily="34" charset="0"/>
                <a:cs typeface="Calibri" panose="020F0502020204030204" pitchFamily="34" charset="0"/>
              </a:rPr>
            </a:br>
            <a:r>
              <a:rPr lang="en-US" sz="1600" b="0" i="0" dirty="0">
                <a:solidFill>
                  <a:srgbClr val="353454"/>
                </a:solidFill>
                <a:effectLst/>
                <a:latin typeface="Helvetica" panose="020B0604020202020204" pitchFamily="34" charset="0"/>
              </a:rPr>
              <a:t>Bringing together helpful resources, heartfelt connections and hope. </a:t>
            </a:r>
            <a:endParaRPr lang="en-US" sz="3200" dirty="0">
              <a:solidFill>
                <a:schemeClr val="tx1"/>
              </a:solidFill>
              <a:latin typeface="Calibri" panose="020F0502020204030204" pitchFamily="34" charset="0"/>
              <a:cs typeface="Calibri" panose="020F0502020204030204" pitchFamily="34" charset="0"/>
            </a:endParaRPr>
          </a:p>
        </p:txBody>
      </p:sp>
      <p:sp>
        <p:nvSpPr>
          <p:cNvPr id="7" name="Slide Number Placeholder 6">
            <a:extLst>
              <a:ext uri="{FF2B5EF4-FFF2-40B4-BE49-F238E27FC236}">
                <a16:creationId xmlns:a16="http://schemas.microsoft.com/office/drawing/2014/main" id="{319BB5A7-2F2E-4C14-B2EB-6DECB28AAE87}"/>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21F015-88D3-0A4E-B22B-2EB833AE58A6}" type="slidenum">
              <a:rPr kumimoji="0" lang="en-US"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en-US"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
        <p:nvSpPr>
          <p:cNvPr id="4" name="TextBox 3">
            <a:extLst>
              <a:ext uri="{FF2B5EF4-FFF2-40B4-BE49-F238E27FC236}">
                <a16:creationId xmlns:a16="http://schemas.microsoft.com/office/drawing/2014/main" id="{C4698F1B-82A4-4A20-907E-7FDA9DB5D86F}"/>
              </a:ext>
            </a:extLst>
          </p:cNvPr>
          <p:cNvSpPr txBox="1"/>
          <p:nvPr/>
        </p:nvSpPr>
        <p:spPr>
          <a:xfrm>
            <a:off x="511623" y="1404752"/>
            <a:ext cx="11016344" cy="55399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b="1" u="sng" dirty="0">
                <a:solidFill>
                  <a:srgbClr val="FEC72B">
                    <a:lumMod val="50000"/>
                  </a:srgbClr>
                </a:solidFill>
                <a:latin typeface="Calibri" panose="020F0502020204030204"/>
              </a:rPr>
              <a:t>Specifics</a:t>
            </a:r>
            <a:r>
              <a:rPr lang="en-US" b="1" dirty="0">
                <a:solidFill>
                  <a:srgbClr val="FEC72B">
                    <a:lumMod val="50000"/>
                  </a:srgbClr>
                </a:solidFill>
                <a:latin typeface="Calibri" panose="020F0502020204030204"/>
              </a:rPr>
              <a:t>:</a:t>
            </a:r>
            <a:r>
              <a:rPr lang="en-US" dirty="0">
                <a:solidFill>
                  <a:srgbClr val="FEC72B">
                    <a:lumMod val="50000"/>
                  </a:srgbClr>
                </a:solidFill>
                <a:latin typeface="Calibri" panose="020F0502020204030204"/>
              </a:rPr>
              <a:t> We avoid </a:t>
            </a:r>
            <a:r>
              <a:rPr lang="en-US" b="1" dirty="0">
                <a:solidFill>
                  <a:srgbClr val="FEC72B">
                    <a:lumMod val="50000"/>
                  </a:srgbClr>
                </a:solidFill>
                <a:latin typeface="Calibri" panose="020F0502020204030204"/>
              </a:rPr>
              <a:t>numbers</a:t>
            </a:r>
            <a:r>
              <a:rPr lang="en-US" dirty="0">
                <a:solidFill>
                  <a:srgbClr val="FEC72B">
                    <a:lumMod val="50000"/>
                  </a:srgbClr>
                </a:solidFill>
                <a:latin typeface="Calibri" panose="020F0502020204030204"/>
              </a:rPr>
              <a:t> or specific details. </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000000"/>
                </a:solidFill>
                <a:effectLst/>
                <a:uLnTx/>
                <a:uFillTx/>
                <a:latin typeface="Calibri" panose="020F0502020204030204"/>
                <a:ea typeface="+mn-ea"/>
                <a:cs typeface="+mn-cs"/>
              </a:rPr>
              <a:t>Please do not mention weight, calories, size, time in treatment, numbers of days, specific behaviors, diet restrictions or meal plans, exercise time, ED symptoms, or specific foods</a:t>
            </a:r>
          </a:p>
        </p:txBody>
      </p:sp>
      <p:sp>
        <p:nvSpPr>
          <p:cNvPr id="14" name="TextBox 13">
            <a:extLst>
              <a:ext uri="{FF2B5EF4-FFF2-40B4-BE49-F238E27FC236}">
                <a16:creationId xmlns:a16="http://schemas.microsoft.com/office/drawing/2014/main" id="{79F72A4A-C5DB-434A-8CA0-4A7CBD87EC5D}"/>
              </a:ext>
            </a:extLst>
          </p:cNvPr>
          <p:cNvSpPr txBox="1"/>
          <p:nvPr/>
        </p:nvSpPr>
        <p:spPr>
          <a:xfrm>
            <a:off x="511625" y="2648885"/>
            <a:ext cx="10794547" cy="55399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b="1" u="sng" dirty="0">
                <a:solidFill>
                  <a:srgbClr val="FEC72B">
                    <a:lumMod val="50000"/>
                  </a:srgbClr>
                </a:solidFill>
                <a:latin typeface="Calibri" panose="020F0502020204030204"/>
              </a:rPr>
              <a:t>Food</a:t>
            </a:r>
            <a:r>
              <a:rPr lang="en-US" b="1" dirty="0">
                <a:solidFill>
                  <a:srgbClr val="FEC72B">
                    <a:lumMod val="50000"/>
                  </a:srgbClr>
                </a:solidFill>
                <a:latin typeface="Calibri" panose="020F0502020204030204"/>
              </a:rPr>
              <a:t>:</a:t>
            </a:r>
            <a:r>
              <a:rPr lang="en-US" dirty="0">
                <a:solidFill>
                  <a:srgbClr val="FEC72B">
                    <a:lumMod val="50000"/>
                  </a:srgbClr>
                </a:solidFill>
                <a:latin typeface="Calibri" panose="020F0502020204030204"/>
              </a:rPr>
              <a:t> We avoid eating during group.</a:t>
            </a:r>
            <a:endParaRPr kumimoji="0" lang="en-US" i="0" u="none" strike="noStrike" kern="1200" cap="none" spc="0" normalizeH="0" baseline="0" noProof="0" dirty="0">
              <a:ln>
                <a:noFill/>
              </a:ln>
              <a:solidFill>
                <a:srgbClr val="FEC72B">
                  <a:lumMod val="50000"/>
                </a:srgbClr>
              </a:solidFill>
              <a:effectLst/>
              <a:uLnTx/>
              <a:uFillTx/>
              <a:latin typeface="Calibri" panose="020F0502020204030204"/>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000000"/>
                </a:solidFill>
                <a:effectLst/>
                <a:uLnTx/>
                <a:uFillTx/>
                <a:latin typeface="Calibri" panose="020F0502020204030204"/>
                <a:ea typeface="+mn-ea"/>
                <a:cs typeface="+mn-cs"/>
              </a:rPr>
              <a:t>We encourage you to nourish before or after group, just not during as this group is not intended or designed for meal support</a:t>
            </a:r>
          </a:p>
        </p:txBody>
      </p:sp>
      <p:sp>
        <p:nvSpPr>
          <p:cNvPr id="16" name="TextBox 15">
            <a:extLst>
              <a:ext uri="{FF2B5EF4-FFF2-40B4-BE49-F238E27FC236}">
                <a16:creationId xmlns:a16="http://schemas.microsoft.com/office/drawing/2014/main" id="{E4785B7A-2055-4AC5-A452-01BE3A9C8E4D}"/>
              </a:ext>
            </a:extLst>
          </p:cNvPr>
          <p:cNvSpPr txBox="1"/>
          <p:nvPr/>
        </p:nvSpPr>
        <p:spPr>
          <a:xfrm>
            <a:off x="511623" y="5691148"/>
            <a:ext cx="10794547" cy="55399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b="1" u="sng" dirty="0">
                <a:solidFill>
                  <a:srgbClr val="FEC72B">
                    <a:lumMod val="50000"/>
                  </a:srgbClr>
                </a:solidFill>
                <a:latin typeface="Calibri" panose="020F0502020204030204"/>
              </a:rPr>
              <a:t>Cameras-on</a:t>
            </a:r>
            <a:r>
              <a:rPr lang="en-US" b="1" dirty="0">
                <a:solidFill>
                  <a:srgbClr val="FEC72B">
                    <a:lumMod val="50000"/>
                  </a:srgbClr>
                </a:solidFill>
                <a:latin typeface="Calibri" panose="020F0502020204030204"/>
              </a:rPr>
              <a:t>: </a:t>
            </a:r>
            <a:r>
              <a:rPr lang="en-US" dirty="0">
                <a:solidFill>
                  <a:srgbClr val="FEC72B">
                    <a:lumMod val="50000"/>
                  </a:srgbClr>
                </a:solidFill>
                <a:latin typeface="Calibri" panose="020F0502020204030204"/>
              </a:rPr>
              <a:t>If your camera can be on, please do so- it’s part of our community connection.</a:t>
            </a:r>
          </a:p>
          <a:p>
            <a:pPr marL="0" marR="0" lvl="0" indent="0" defTabSz="914400" rtl="0" eaLnBrk="1" fontAlgn="auto" latinLnBrk="0" hangingPunct="1">
              <a:lnSpc>
                <a:spcPct val="100000"/>
              </a:lnSpc>
              <a:spcBef>
                <a:spcPts val="0"/>
              </a:spcBef>
              <a:spcAft>
                <a:spcPts val="0"/>
              </a:spcAft>
              <a:buClrTx/>
              <a:buSzTx/>
              <a:buFontTx/>
              <a:buNone/>
              <a:tabLst/>
              <a:defRPr/>
            </a:pPr>
            <a:r>
              <a:rPr lang="en-US" sz="1200" i="1" dirty="0">
                <a:solidFill>
                  <a:srgbClr val="000000"/>
                </a:solidFill>
                <a:latin typeface="Calibri" panose="020F0502020204030204"/>
              </a:rPr>
              <a:t>Pro tip: you can select to hide your self-view by clicking the three dots on the top right of your video</a:t>
            </a:r>
            <a:endParaRPr kumimoji="0" lang="en-US" sz="1200" b="0" i="1"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902420C9-3035-4201-B87E-7CE38A00DECF}"/>
              </a:ext>
            </a:extLst>
          </p:cNvPr>
          <p:cNvSpPr txBox="1"/>
          <p:nvPr/>
        </p:nvSpPr>
        <p:spPr>
          <a:xfrm>
            <a:off x="511623" y="4170017"/>
            <a:ext cx="10794547" cy="738664"/>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b="1" u="sng" dirty="0">
                <a:solidFill>
                  <a:srgbClr val="FEC72B">
                    <a:lumMod val="50000"/>
                  </a:srgbClr>
                </a:solidFill>
                <a:latin typeface="Calibri" panose="020F0502020204030204"/>
              </a:rPr>
              <a:t>Safe Topics</a:t>
            </a:r>
            <a:r>
              <a:rPr lang="en-US" b="1" dirty="0">
                <a:solidFill>
                  <a:srgbClr val="FEC72B">
                    <a:lumMod val="50000"/>
                  </a:srgbClr>
                </a:solidFill>
                <a:latin typeface="Calibri" panose="020F0502020204030204"/>
              </a:rPr>
              <a:t>: </a:t>
            </a:r>
            <a:r>
              <a:rPr lang="en-US" dirty="0">
                <a:solidFill>
                  <a:srgbClr val="FEC72B">
                    <a:lumMod val="50000"/>
                  </a:srgbClr>
                </a:solidFill>
                <a:latin typeface="Calibri" panose="020F0502020204030204"/>
              </a:rPr>
              <a:t>We avoid trauma, self-harm, suicide, or substance abuse talk. </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000000"/>
                </a:solidFill>
                <a:effectLst/>
                <a:uLnTx/>
                <a:uFillTx/>
                <a:latin typeface="Calibri" panose="020F0502020204030204"/>
                <a:ea typeface="+mn-ea"/>
                <a:cs typeface="+mn-cs"/>
              </a:rPr>
              <a:t>Any discussion of harming oneself or someone else will be taken seriously, as we need to keep you and others safe. If you need outpatient support we’re here to help connect.</a:t>
            </a:r>
          </a:p>
        </p:txBody>
      </p:sp>
      <p:sp>
        <p:nvSpPr>
          <p:cNvPr id="20" name="TextBox 19">
            <a:extLst>
              <a:ext uri="{FF2B5EF4-FFF2-40B4-BE49-F238E27FC236}">
                <a16:creationId xmlns:a16="http://schemas.microsoft.com/office/drawing/2014/main" id="{95590831-93E6-468D-8CB0-9B23CD2C97E5}"/>
              </a:ext>
            </a:extLst>
          </p:cNvPr>
          <p:cNvSpPr txBox="1"/>
          <p:nvPr/>
        </p:nvSpPr>
        <p:spPr>
          <a:xfrm>
            <a:off x="511623" y="1980652"/>
            <a:ext cx="9285512" cy="52322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1600" b="1" dirty="0">
                <a:latin typeface="Calibri" panose="020F0502020204030204"/>
              </a:rPr>
              <a:t>Example statements: “I engaged in behavior(s),” “I feel like I’m having more/less behaviors than usual,” </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effectLst/>
                <a:uLnTx/>
                <a:uFillTx/>
                <a:latin typeface="Calibri" panose="020F0502020204030204"/>
                <a:ea typeface="+mn-ea"/>
                <a:cs typeface="+mn-cs"/>
              </a:rPr>
              <a:t>It’s often simplest to avoid numbers of all kinds, even if they seem benign.</a:t>
            </a:r>
          </a:p>
        </p:txBody>
      </p:sp>
      <p:sp>
        <p:nvSpPr>
          <p:cNvPr id="21" name="TextBox 20">
            <a:extLst>
              <a:ext uri="{FF2B5EF4-FFF2-40B4-BE49-F238E27FC236}">
                <a16:creationId xmlns:a16="http://schemas.microsoft.com/office/drawing/2014/main" id="{12C9005D-FDF2-4956-8344-A5A853DF4C80}"/>
              </a:ext>
            </a:extLst>
          </p:cNvPr>
          <p:cNvSpPr txBox="1"/>
          <p:nvPr/>
        </p:nvSpPr>
        <p:spPr>
          <a:xfrm>
            <a:off x="511624" y="3409451"/>
            <a:ext cx="10794547" cy="55399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b="1" u="sng" dirty="0">
                <a:solidFill>
                  <a:srgbClr val="FEC72B">
                    <a:lumMod val="50000"/>
                  </a:srgbClr>
                </a:solidFill>
                <a:latin typeface="Calibri" panose="020F0502020204030204"/>
              </a:rPr>
              <a:t>Support</a:t>
            </a:r>
            <a:r>
              <a:rPr lang="en-US" b="1" dirty="0">
                <a:solidFill>
                  <a:srgbClr val="FEC72B">
                    <a:lumMod val="50000"/>
                  </a:srgbClr>
                </a:solidFill>
                <a:latin typeface="Calibri" panose="020F0502020204030204"/>
              </a:rPr>
              <a:t>:</a:t>
            </a:r>
            <a:r>
              <a:rPr lang="en-US" dirty="0">
                <a:solidFill>
                  <a:srgbClr val="FEC72B">
                    <a:lumMod val="50000"/>
                  </a:srgbClr>
                </a:solidFill>
                <a:latin typeface="Calibri" panose="020F0502020204030204"/>
              </a:rPr>
              <a:t> Offer </a:t>
            </a:r>
            <a:r>
              <a:rPr lang="en-US" b="1" dirty="0">
                <a:solidFill>
                  <a:srgbClr val="FEC72B">
                    <a:lumMod val="50000"/>
                  </a:srgbClr>
                </a:solidFill>
                <a:latin typeface="Calibri" panose="020F0502020204030204"/>
              </a:rPr>
              <a:t>support</a:t>
            </a:r>
            <a:r>
              <a:rPr lang="en-US" dirty="0">
                <a:solidFill>
                  <a:srgbClr val="FEC72B">
                    <a:lumMod val="50000"/>
                  </a:srgbClr>
                </a:solidFill>
                <a:latin typeface="Calibri" panose="020F0502020204030204"/>
              </a:rPr>
              <a:t> before advice.</a:t>
            </a:r>
            <a:endParaRPr kumimoji="0" lang="en-US" i="0" u="none" strike="noStrike" kern="1200" cap="none" spc="0" normalizeH="0" baseline="0" noProof="0" dirty="0">
              <a:ln>
                <a:noFill/>
              </a:ln>
              <a:solidFill>
                <a:srgbClr val="FEC72B">
                  <a:lumMod val="50000"/>
                </a:srgbClr>
              </a:solidFill>
              <a:effectLst/>
              <a:uLnTx/>
              <a:uFillTx/>
              <a:latin typeface="Calibri" panose="020F0502020204030204"/>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1200" i="1" dirty="0">
                <a:solidFill>
                  <a:srgbClr val="000000"/>
                </a:solidFill>
                <a:latin typeface="Calibri" panose="020F0502020204030204"/>
              </a:rPr>
              <a:t>Using “I” statements. Sometimes there’s more healing in relating to one another than jumping to solutions or advice.</a:t>
            </a:r>
            <a:endParaRPr kumimoji="0" lang="en-US" sz="1200" b="0" i="1"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id="{DA54EABF-224C-4512-87B7-A1626BFDCC3C}"/>
              </a:ext>
            </a:extLst>
          </p:cNvPr>
          <p:cNvSpPr txBox="1"/>
          <p:nvPr/>
        </p:nvSpPr>
        <p:spPr>
          <a:xfrm>
            <a:off x="511623" y="4930583"/>
            <a:ext cx="11756576" cy="55399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b="1" u="sng" dirty="0">
                <a:solidFill>
                  <a:srgbClr val="FEC72B">
                    <a:lumMod val="50000"/>
                  </a:srgbClr>
                </a:solidFill>
                <a:latin typeface="Calibri" panose="020F0502020204030204"/>
              </a:rPr>
              <a:t>Confidentiality</a:t>
            </a:r>
            <a:r>
              <a:rPr lang="en-US" dirty="0">
                <a:solidFill>
                  <a:srgbClr val="FEC72B">
                    <a:lumMod val="50000"/>
                  </a:srgbClr>
                </a:solidFill>
                <a:latin typeface="Calibri" panose="020F0502020204030204"/>
              </a:rPr>
              <a:t>: What’s said in the group stays in the group, and please participate from a private, quiet location.</a:t>
            </a:r>
          </a:p>
          <a:p>
            <a:pPr marL="0" marR="0" lvl="0" indent="0" defTabSz="914400" rtl="0" eaLnBrk="1" fontAlgn="auto" latinLnBrk="0" hangingPunct="1">
              <a:lnSpc>
                <a:spcPct val="100000"/>
              </a:lnSpc>
              <a:spcBef>
                <a:spcPts val="0"/>
              </a:spcBef>
              <a:spcAft>
                <a:spcPts val="0"/>
              </a:spcAft>
              <a:buClrTx/>
              <a:buSzTx/>
              <a:buFontTx/>
              <a:buNone/>
              <a:tabLst/>
              <a:defRPr/>
            </a:pPr>
            <a:r>
              <a:rPr lang="en-US" sz="1200" i="1" dirty="0">
                <a:solidFill>
                  <a:srgbClr val="000000"/>
                </a:solidFill>
                <a:latin typeface="Calibri" panose="020F0502020204030204"/>
              </a:rPr>
              <a:t>Participants are prohibited from disclosing anything that is shared in the meetings, the identity of members who were present, or recording audio, video, or taking pictures or screenshots. </a:t>
            </a:r>
            <a:endParaRPr kumimoji="0" lang="en-US" sz="1200" b="0" i="1"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3646593"/>
      </p:ext>
    </p:extLst>
  </p:cSld>
  <p:clrMapOvr>
    <a:masterClrMapping/>
  </p:clrMapOvr>
</p:sld>
</file>

<file path=ppt/theme/theme1.xml><?xml version="1.0" encoding="utf-8"?>
<a:theme xmlns:a="http://schemas.openxmlformats.org/drawingml/2006/main" name="2-Gold-Custom Design">
  <a:themeElements>
    <a:clrScheme name="Alsana Final Theme Colors">
      <a:dk1>
        <a:srgbClr val="000000"/>
      </a:dk1>
      <a:lt1>
        <a:srgbClr val="FFFFFF"/>
      </a:lt1>
      <a:dk2>
        <a:srgbClr val="919191"/>
      </a:dk2>
      <a:lt2>
        <a:srgbClr val="D5CB9F"/>
      </a:lt2>
      <a:accent1>
        <a:srgbClr val="F5F3F2"/>
      </a:accent1>
      <a:accent2>
        <a:srgbClr val="90B9B5"/>
      </a:accent2>
      <a:accent3>
        <a:srgbClr val="DAAA00"/>
      </a:accent3>
      <a:accent4>
        <a:srgbClr val="FEC72B"/>
      </a:accent4>
      <a:accent5>
        <a:srgbClr val="5D7975"/>
      </a:accent5>
      <a:accent6>
        <a:srgbClr val="88A85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 Alsana-PPT Template " id="{3586D2B1-0321-49C1-A831-2DDB9F42BEDE}" vid="{52359902-91FA-499F-B3C0-F4D05EA18D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6092</TotalTime>
  <Words>314</Words>
  <Application>Microsoft Office PowerPoint</Application>
  <PresentationFormat>Widescreen</PresentationFormat>
  <Paragraphs>17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vt:lpstr>
      <vt:lpstr>Calibri</vt:lpstr>
      <vt:lpstr>Helvetica</vt:lpstr>
      <vt:lpstr>2-Gold-Custom Design</vt:lpstr>
      <vt:lpstr>Help us create a safe, supportive space. Bringing together helpful resources, heartfelt connections and hope.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Julia A. Shuster</dc:creator>
  <cp:lastModifiedBy>Tyeler Viel</cp:lastModifiedBy>
  <cp:revision>5</cp:revision>
  <dcterms:created xsi:type="dcterms:W3CDTF">2021-12-21T23:36:14Z</dcterms:created>
  <dcterms:modified xsi:type="dcterms:W3CDTF">2021-12-27T03:45:51Z</dcterms:modified>
</cp:coreProperties>
</file>